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6" r:id="rId6"/>
    <p:sldId id="258" r:id="rId7"/>
    <p:sldId id="264" r:id="rId8"/>
    <p:sldId id="265" r:id="rId9"/>
    <p:sldId id="261" r:id="rId10"/>
    <p:sldId id="259" r:id="rId11"/>
  </p:sldIdLst>
  <p:sldSz cx="12192000" cy="6858000"/>
  <p:notesSz cx="6858000" cy="9144000"/>
  <p:embeddedFontLst>
    <p:embeddedFont>
      <p:font typeface="배달의민족 주아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연성" panose="020B0600000101010101" pitchFamily="50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NG HO" initials="KH" lastIdx="1" clrIdx="0">
    <p:extLst>
      <p:ext uri="{19B8F6BF-5375-455C-9EA6-DF929625EA0E}">
        <p15:presenceInfo xmlns:p15="http://schemas.microsoft.com/office/powerpoint/2012/main" userId="S::kangsho15@gc.gachon.ac.kr::99ae2353-9486-4070-a19e-033cd996f2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FF542-E120-45D6-A85D-881CACDD4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0C9FA7-7108-4A3C-8A60-72F4A5220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CAB7D-798C-4FD2-B7B8-BFAD0571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72971-819A-489E-B689-51E20AA9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EC11A-DE3C-441C-96D5-B82C760B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2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2B79C-15B4-42D6-97A1-BC340843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75EC8-3A97-49CC-A0EC-1CF7404F5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7B5E0-6BD9-4B99-A49A-B9F01BF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F3F0A-AF1A-4E4D-9C85-DE083B0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95285-A981-494E-BFA6-295FE34C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5BDCC0-3667-4D3E-A53D-8E7E0D421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F38D18-8175-4AAE-A682-F7112339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1225-9862-41C6-B26E-AD5BA940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2D0AA-D992-41D2-B1FA-EA8D2ABB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5FA74-3ED6-4026-BF6E-71CFD2F3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A03C-D824-4459-848A-56E66900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CDAAD-EAD9-4E0B-9F3B-4E0727D1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D76E3-9B0A-4557-93FD-B9E3CFF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FC952-051F-41E7-8BC4-30158FDC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EB54C-91B5-47F9-8B12-21AAB1C6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0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5C-A0F1-445E-8332-4F9030B7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16C99-4A99-4769-85A6-9EFB639A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14F79-E0EC-41C0-BFC8-85CF13E3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5BD6D-C72A-4B88-A3DA-E09E118D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094C7-1057-4CA2-B240-47A66394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D3D6-F24F-4995-990D-D124A365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930ED-D427-4BCD-BFC2-53702FEED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8A684-EF9F-4572-B28E-EE0D4D0F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F8E144-4989-4E1E-8C11-7A1147A0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E3443-77A6-4449-A27C-F7FFA137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3333D-B55F-4F4A-9559-A117E4F6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A904C-5C8D-4D1B-948D-DCDC328C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68A4-9BAE-4AFD-988B-62D9F5FA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D79C1-4C62-43EB-A625-33B74DD8A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4D2E82-451E-4636-9516-E861C5D22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7913AF-5BAE-499A-B3E1-959F4F48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8CEF1E-65B3-46CF-A990-4855F433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A1DA68-0389-4145-A26C-60D36DAE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35D826-9BAD-445E-91F3-DEF7BDF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9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B0B56-DA8E-43FC-A672-26042014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7842AB-F8B7-43DC-8273-2C8A91F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951373-A7BC-465A-AB6F-0BA41038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9FA9F-2128-4A13-B1EA-A50007C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1F3DC7-F34D-4ED5-B686-7FD18E6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4C143-BE0C-476B-9996-8309151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89CD49-71F2-4374-B63D-030FF1BB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83EA9-F53D-4217-BFA3-09E8A7C5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1E3DE-1968-4A77-BADD-C4CA05DF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AC93D-4421-4BD5-B8B5-64F3933E0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C047E-9AFB-41DD-AFE7-C4236FD9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44274-9A62-4310-A1A2-26ECE508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708D0-9FC1-4FE7-B712-D148A405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32DB4-BE91-4855-ABCC-CFD4068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961E2F-7643-43D8-80B6-EF2E46B13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3D979-FB24-45E2-8D15-1AD193734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D7769-B8AF-4E4A-A495-635D9DD1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90FBE-0814-4556-97AB-E7540A85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D3871-1E1B-4610-8285-19399B90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9D4F9-62D8-4481-B0D4-12BDB867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93217-5A63-424E-8480-2F2C44D3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181E1-C70E-4D5F-A8B3-B9D34B879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5C9A-EC5F-466B-BDCC-1E624F138BF2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0BB6D-7C95-4AE0-9B1E-456F61C89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6D251-434B-4E7B-9A9F-93C49C75D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8" y="2228670"/>
            <a:ext cx="8889683" cy="24006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DDE33-B32F-4EA0-9905-D133AE315150}"/>
              </a:ext>
            </a:extLst>
          </p:cNvPr>
          <p:cNvSpPr txBox="1"/>
          <p:nvPr/>
        </p:nvSpPr>
        <p:spPr>
          <a:xfrm>
            <a:off x="1006929" y="925830"/>
            <a:ext cx="205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2019-2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 </a:t>
            </a:r>
            <a:r>
              <a:rPr lang="ko-KR" altLang="en-US"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모바일웹</a:t>
            </a:r>
            <a:endParaRPr lang="ko-KR" altLang="en-US"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B3A53C-5724-43C6-9788-09128B392BF8}"/>
              </a:ext>
            </a:extLst>
          </p:cNvPr>
          <p:cNvCxnSpPr>
            <a:cxnSpLocks/>
          </p:cNvCxnSpPr>
          <p:nvPr/>
        </p:nvCxnSpPr>
        <p:spPr>
          <a:xfrm>
            <a:off x="1006929" y="1295162"/>
            <a:ext cx="20548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651158" y="2554337"/>
            <a:ext cx="8889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경기도 어린이 놀이시설</a:t>
            </a:r>
            <a:endParaRPr lang="en-US" altLang="ko-KR" sz="6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정보 제공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0013B-8278-423E-AB08-7D47AA0E29EF}"/>
              </a:ext>
            </a:extLst>
          </p:cNvPr>
          <p:cNvSpPr txBox="1"/>
          <p:nvPr/>
        </p:nvSpPr>
        <p:spPr>
          <a:xfrm>
            <a:off x="7993380" y="5199579"/>
            <a:ext cx="402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지도교수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 운 구 교수님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201533684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강성호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201533792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유석환</a:t>
            </a:r>
          </a:p>
        </p:txBody>
      </p:sp>
      <p:pic>
        <p:nvPicPr>
          <p:cNvPr id="7" name="그림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E6470289-8E33-4A3E-85BA-FA831339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33" y="524025"/>
            <a:ext cx="1417014" cy="13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8" y="1953458"/>
            <a:ext cx="8889683" cy="29510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23824" y="2645420"/>
            <a:ext cx="11944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감사합니다</a:t>
            </a:r>
            <a:r>
              <a:rPr lang="en-US" altLang="ko-KR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115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9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D0765E-D409-4551-A92C-94BDF785D427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1C1CF-1DCD-4155-A028-91EDA4EA1F5C}"/>
              </a:ext>
            </a:extLst>
          </p:cNvPr>
          <p:cNvSpPr txBox="1"/>
          <p:nvPr/>
        </p:nvSpPr>
        <p:spPr>
          <a:xfrm>
            <a:off x="937260" y="525780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C4DE71-9DC3-42BB-8A44-8155074D7D44}"/>
              </a:ext>
            </a:extLst>
          </p:cNvPr>
          <p:cNvCxnSpPr>
            <a:cxnSpLocks/>
          </p:cNvCxnSpPr>
          <p:nvPr/>
        </p:nvCxnSpPr>
        <p:spPr>
          <a:xfrm>
            <a:off x="937260" y="1337310"/>
            <a:ext cx="1943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7627A-8778-4792-82F1-0435BADF379F}"/>
              </a:ext>
            </a:extLst>
          </p:cNvPr>
          <p:cNvSpPr txBox="1"/>
          <p:nvPr/>
        </p:nvSpPr>
        <p:spPr>
          <a:xfrm>
            <a:off x="7667625" y="1449110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제안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0D429-9B07-4EA6-B8BE-BB6FC6897272}"/>
              </a:ext>
            </a:extLst>
          </p:cNvPr>
          <p:cNvSpPr txBox="1"/>
          <p:nvPr/>
        </p:nvSpPr>
        <p:spPr>
          <a:xfrm>
            <a:off x="7667625" y="2288293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63D2B-EA5E-4744-8C09-AE410D688D03}"/>
              </a:ext>
            </a:extLst>
          </p:cNvPr>
          <p:cNvSpPr txBox="1"/>
          <p:nvPr/>
        </p:nvSpPr>
        <p:spPr>
          <a:xfrm>
            <a:off x="7667625" y="3127476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en-US" altLang="ko-KR" sz="3200" b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CAEB3-8AC9-4CBC-AC0C-4FF1004C3A48}"/>
              </a:ext>
            </a:extLst>
          </p:cNvPr>
          <p:cNvSpPr txBox="1"/>
          <p:nvPr/>
        </p:nvSpPr>
        <p:spPr>
          <a:xfrm>
            <a:off x="7667625" y="3966659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전략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B4759-2AF2-4F58-8B9C-7ECECE3DF875}"/>
              </a:ext>
            </a:extLst>
          </p:cNvPr>
          <p:cNvSpPr txBox="1"/>
          <p:nvPr/>
        </p:nvSpPr>
        <p:spPr>
          <a:xfrm>
            <a:off x="7667625" y="4805842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7BE5A-EDB9-44FE-AD33-B436992EAFC0}"/>
              </a:ext>
            </a:extLst>
          </p:cNvPr>
          <p:cNvSpPr txBox="1"/>
          <p:nvPr/>
        </p:nvSpPr>
        <p:spPr>
          <a:xfrm>
            <a:off x="7667625" y="5645025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산출물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68AE42-F6AC-48A7-B43A-553946B27B2D}"/>
              </a:ext>
            </a:extLst>
          </p:cNvPr>
          <p:cNvCxnSpPr>
            <a:cxnSpLocks/>
          </p:cNvCxnSpPr>
          <p:nvPr/>
        </p:nvCxnSpPr>
        <p:spPr>
          <a:xfrm>
            <a:off x="7466774" y="2033885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EFF30-F6DA-4244-8172-E13C98A7A9FE}"/>
              </a:ext>
            </a:extLst>
          </p:cNvPr>
          <p:cNvCxnSpPr>
            <a:cxnSpLocks/>
          </p:cNvCxnSpPr>
          <p:nvPr/>
        </p:nvCxnSpPr>
        <p:spPr>
          <a:xfrm>
            <a:off x="7466774" y="2873068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4043DF-41AE-434B-9BFA-0EF4C86F661F}"/>
              </a:ext>
            </a:extLst>
          </p:cNvPr>
          <p:cNvCxnSpPr>
            <a:cxnSpLocks/>
          </p:cNvCxnSpPr>
          <p:nvPr/>
        </p:nvCxnSpPr>
        <p:spPr>
          <a:xfrm>
            <a:off x="7466774" y="3712251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E323FE-7BFA-4AAC-8383-582F33E8F1AF}"/>
              </a:ext>
            </a:extLst>
          </p:cNvPr>
          <p:cNvCxnSpPr>
            <a:cxnSpLocks/>
          </p:cNvCxnSpPr>
          <p:nvPr/>
        </p:nvCxnSpPr>
        <p:spPr>
          <a:xfrm>
            <a:off x="7466774" y="4551434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E75513-EF1A-4A30-8320-E3BED71140ED}"/>
              </a:ext>
            </a:extLst>
          </p:cNvPr>
          <p:cNvCxnSpPr>
            <a:cxnSpLocks/>
          </p:cNvCxnSpPr>
          <p:nvPr/>
        </p:nvCxnSpPr>
        <p:spPr>
          <a:xfrm>
            <a:off x="7466774" y="5390617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D23CE-2A11-4D8B-A3BC-3C9A6149A350}"/>
              </a:ext>
            </a:extLst>
          </p:cNvPr>
          <p:cNvCxnSpPr>
            <a:cxnSpLocks/>
          </p:cNvCxnSpPr>
          <p:nvPr/>
        </p:nvCxnSpPr>
        <p:spPr>
          <a:xfrm>
            <a:off x="7466774" y="6229800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제안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7E9FD0-0CDF-4820-B8EC-48C3AA499B83}"/>
              </a:ext>
            </a:extLst>
          </p:cNvPr>
          <p:cNvSpPr/>
          <p:nvPr/>
        </p:nvSpPr>
        <p:spPr>
          <a:xfrm>
            <a:off x="1611630" y="2138124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부모님과 친척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아이들을 돌볼 일이 생길 때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마땅한 어린이 놀이시설을 찾기 힘듦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0DCFD1-D34E-442C-928C-40D24785F20B}"/>
              </a:ext>
            </a:extLst>
          </p:cNvPr>
          <p:cNvSpPr/>
          <p:nvPr/>
        </p:nvSpPr>
        <p:spPr>
          <a:xfrm>
            <a:off x="1611630" y="3550285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어린이가 놀기에 적합한 환경을 찾기가 힘듦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3BA145-C673-4303-9FCE-282190FE5B55}"/>
              </a:ext>
            </a:extLst>
          </p:cNvPr>
          <p:cNvSpPr/>
          <p:nvPr/>
        </p:nvSpPr>
        <p:spPr>
          <a:xfrm>
            <a:off x="1611630" y="4982766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아이들은 단순히 노는 것 뿐만 아니라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분야의 활동의 경험을 해주는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349946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</a:p>
        </p:txBody>
      </p:sp>
      <p:pic>
        <p:nvPicPr>
          <p:cNvPr id="1026" name="Picture 2" descr="몽고디비에 대한 이미지 검색결과">
            <a:extLst>
              <a:ext uri="{FF2B5EF4-FFF2-40B4-BE49-F238E27FC236}">
                <a16:creationId xmlns:a16="http://schemas.microsoft.com/office/drawing/2014/main" id="{6556A4B9-458A-452D-B13D-6B15A9A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113" y="2145816"/>
            <a:ext cx="1961209" cy="229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53EB8-6D54-4671-A20E-D3EB8DE8A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4" y="2500475"/>
            <a:ext cx="2217115" cy="221711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06513B-438E-480D-9D67-70E510210425}"/>
              </a:ext>
            </a:extLst>
          </p:cNvPr>
          <p:cNvCxnSpPr/>
          <p:nvPr/>
        </p:nvCxnSpPr>
        <p:spPr>
          <a:xfrm>
            <a:off x="4089682" y="2495368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C3F39-5B1D-4363-B532-CE8967EA5CD8}"/>
              </a:ext>
            </a:extLst>
          </p:cNvPr>
          <p:cNvSpPr txBox="1"/>
          <p:nvPr/>
        </p:nvSpPr>
        <p:spPr>
          <a:xfrm>
            <a:off x="4953894" y="3210653"/>
            <a:ext cx="219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 선택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38ED63-E638-48CA-B555-634655A0939B}"/>
              </a:ext>
            </a:extLst>
          </p:cNvPr>
          <p:cNvCxnSpPr/>
          <p:nvPr/>
        </p:nvCxnSpPr>
        <p:spPr>
          <a:xfrm>
            <a:off x="4089682" y="3626230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0E872A-C4B4-46AD-B151-3B149A355704}"/>
              </a:ext>
            </a:extLst>
          </p:cNvPr>
          <p:cNvCxnSpPr>
            <a:cxnSpLocks/>
          </p:cNvCxnSpPr>
          <p:nvPr/>
        </p:nvCxnSpPr>
        <p:spPr>
          <a:xfrm rot="10800000">
            <a:off x="4089682" y="3060799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E076A5-F83E-4879-BF9E-91D0AA6E66CE}"/>
              </a:ext>
            </a:extLst>
          </p:cNvPr>
          <p:cNvSpPr txBox="1"/>
          <p:nvPr/>
        </p:nvSpPr>
        <p:spPr>
          <a:xfrm>
            <a:off x="5170802" y="4906946"/>
            <a:ext cx="175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상세정보 제공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C024E8-B97B-4D6A-A1A9-854E79D51A11}"/>
              </a:ext>
            </a:extLst>
          </p:cNvPr>
          <p:cNvCxnSpPr>
            <a:cxnSpLocks/>
          </p:cNvCxnSpPr>
          <p:nvPr/>
        </p:nvCxnSpPr>
        <p:spPr>
          <a:xfrm rot="10800000">
            <a:off x="4089683" y="4191661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3DF69A-89EA-483B-AD1C-D0A3025DD1AA}"/>
              </a:ext>
            </a:extLst>
          </p:cNvPr>
          <p:cNvSpPr txBox="1"/>
          <p:nvPr/>
        </p:nvSpPr>
        <p:spPr>
          <a:xfrm>
            <a:off x="4300546" y="3776084"/>
            <a:ext cx="3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 놀이시설 목록 제공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BEA223-9EBD-4550-9527-69BA853C2B37}"/>
              </a:ext>
            </a:extLst>
          </p:cNvPr>
          <p:cNvSpPr txBox="1"/>
          <p:nvPr/>
        </p:nvSpPr>
        <p:spPr>
          <a:xfrm>
            <a:off x="4645280" y="2079791"/>
            <a:ext cx="280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우수 놀이시설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8E1279B-DB82-45FF-8E35-9C96F9562CF5}"/>
              </a:ext>
            </a:extLst>
          </p:cNvPr>
          <p:cNvCxnSpPr/>
          <p:nvPr/>
        </p:nvCxnSpPr>
        <p:spPr>
          <a:xfrm>
            <a:off x="4089682" y="4757092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2ACF25-8FD6-4C5C-8772-DE243B40E503}"/>
              </a:ext>
            </a:extLst>
          </p:cNvPr>
          <p:cNvSpPr txBox="1"/>
          <p:nvPr/>
        </p:nvSpPr>
        <p:spPr>
          <a:xfrm>
            <a:off x="4635446" y="2645222"/>
            <a:ext cx="282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우수 놀이시설 정보 제공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25172-E183-4318-9726-7B26DA673F16}"/>
              </a:ext>
            </a:extLst>
          </p:cNvPr>
          <p:cNvCxnSpPr>
            <a:cxnSpLocks/>
          </p:cNvCxnSpPr>
          <p:nvPr/>
        </p:nvCxnSpPr>
        <p:spPr>
          <a:xfrm rot="10800000">
            <a:off x="4089682" y="5322523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5052D0-0C37-4E12-A250-FCBAD962D1D2}"/>
              </a:ext>
            </a:extLst>
          </p:cNvPr>
          <p:cNvSpPr txBox="1"/>
          <p:nvPr/>
        </p:nvSpPr>
        <p:spPr>
          <a:xfrm>
            <a:off x="415992" y="4872212"/>
            <a:ext cx="336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학부모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F22B18-1864-484E-883A-A2694E61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03" y="4444182"/>
            <a:ext cx="2447925" cy="11715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E8D4C5-FD5F-420A-8AEB-8D8CE19237E6}"/>
              </a:ext>
            </a:extLst>
          </p:cNvPr>
          <p:cNvSpPr txBox="1"/>
          <p:nvPr/>
        </p:nvSpPr>
        <p:spPr>
          <a:xfrm>
            <a:off x="4257872" y="4341515"/>
            <a:ext cx="358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놀이시설의 상세정보 요청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41F4D1-646A-4651-88CC-EA94785C62D3}"/>
              </a:ext>
            </a:extLst>
          </p:cNvPr>
          <p:cNvSpPr txBox="1"/>
          <p:nvPr/>
        </p:nvSpPr>
        <p:spPr>
          <a:xfrm>
            <a:off x="4895649" y="6037808"/>
            <a:ext cx="230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즐겨찾기 목록 제공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393E91-783E-425B-B51B-E3D52D7BEF78}"/>
              </a:ext>
            </a:extLst>
          </p:cNvPr>
          <p:cNvCxnSpPr/>
          <p:nvPr/>
        </p:nvCxnSpPr>
        <p:spPr>
          <a:xfrm>
            <a:off x="4089682" y="5887954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8EDE94C-5ADB-4B71-815D-D84CAA680621}"/>
              </a:ext>
            </a:extLst>
          </p:cNvPr>
          <p:cNvCxnSpPr>
            <a:cxnSpLocks/>
          </p:cNvCxnSpPr>
          <p:nvPr/>
        </p:nvCxnSpPr>
        <p:spPr>
          <a:xfrm rot="10800000">
            <a:off x="4062763" y="6453378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AE3352-5DCA-49B7-BC06-0846C63A1B51}"/>
              </a:ext>
            </a:extLst>
          </p:cNvPr>
          <p:cNvSpPr txBox="1"/>
          <p:nvPr/>
        </p:nvSpPr>
        <p:spPr>
          <a:xfrm>
            <a:off x="4883412" y="5472369"/>
            <a:ext cx="242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즐겨찾기 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A8AC590-E9AD-4C0B-8E8D-3FC9B1E2A359}"/>
              </a:ext>
            </a:extLst>
          </p:cNvPr>
          <p:cNvCxnSpPr/>
          <p:nvPr/>
        </p:nvCxnSpPr>
        <p:spPr>
          <a:xfrm>
            <a:off x="4089682" y="1929937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A74583-1665-4E5F-A9BA-549213D905E5}"/>
              </a:ext>
            </a:extLst>
          </p:cNvPr>
          <p:cNvSpPr txBox="1"/>
          <p:nvPr/>
        </p:nvSpPr>
        <p:spPr>
          <a:xfrm>
            <a:off x="4354373" y="1514360"/>
            <a:ext cx="33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45631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  <a:r>
              <a:rPr lang="en-US" altLang="ko-KR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 기술</a:t>
            </a:r>
            <a:r>
              <a:rPr lang="en-US" altLang="ko-KR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6343D4A2-AB91-4010-A418-7EA25813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" y="2581874"/>
            <a:ext cx="1348021" cy="1348021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DC68C73C-D6A5-4D91-BD15-1BC6E744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62" y="3653898"/>
            <a:ext cx="2043965" cy="555223"/>
          </a:xfrm>
          <a:prstGeom prst="rect">
            <a:avLst/>
          </a:prstGeom>
        </p:spPr>
      </p:pic>
      <p:pic>
        <p:nvPicPr>
          <p:cNvPr id="40" name="그림 39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03832FDD-C02D-43EA-B599-7599C3A6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09" y="2322792"/>
            <a:ext cx="1866184" cy="1866184"/>
          </a:xfrm>
          <a:prstGeom prst="rect">
            <a:avLst/>
          </a:prstGeom>
        </p:spPr>
      </p:pic>
      <p:pic>
        <p:nvPicPr>
          <p:cNvPr id="48" name="그림 47" descr="개체, 표지판이(가) 표시된 사진&#10;&#10;자동 생성된 설명">
            <a:extLst>
              <a:ext uri="{FF2B5EF4-FFF2-40B4-BE49-F238E27FC236}">
                <a16:creationId xmlns:a16="http://schemas.microsoft.com/office/drawing/2014/main" id="{B14F1A1E-5901-4866-8729-8FD2B1683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" y="4517233"/>
            <a:ext cx="3834765" cy="1907924"/>
          </a:xfrm>
          <a:prstGeom prst="rect">
            <a:avLst/>
          </a:prstGeom>
        </p:spPr>
      </p:pic>
      <p:pic>
        <p:nvPicPr>
          <p:cNvPr id="50" name="그림 49" descr="중지, 교통, 표지판, 방이(가) 표시된 사진&#10;&#10;자동 생성된 설명">
            <a:extLst>
              <a:ext uri="{FF2B5EF4-FFF2-40B4-BE49-F238E27FC236}">
                <a16:creationId xmlns:a16="http://schemas.microsoft.com/office/drawing/2014/main" id="{A32A08D0-E8E9-49B5-934B-5F75FD41F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86" y="2403359"/>
            <a:ext cx="3333750" cy="166687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D6E9FD-70E7-4276-971C-EC80753DDDFF}"/>
              </a:ext>
            </a:extLst>
          </p:cNvPr>
          <p:cNvSpPr/>
          <p:nvPr/>
        </p:nvSpPr>
        <p:spPr>
          <a:xfrm>
            <a:off x="306144" y="1994535"/>
            <a:ext cx="4725777" cy="46005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1490DA-3053-40E1-B093-903AFCC5670C}"/>
              </a:ext>
            </a:extLst>
          </p:cNvPr>
          <p:cNvSpPr/>
          <p:nvPr/>
        </p:nvSpPr>
        <p:spPr>
          <a:xfrm>
            <a:off x="5327194" y="1994534"/>
            <a:ext cx="3333751" cy="46005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자기 디스크 53">
            <a:extLst>
              <a:ext uri="{FF2B5EF4-FFF2-40B4-BE49-F238E27FC236}">
                <a16:creationId xmlns:a16="http://schemas.microsoft.com/office/drawing/2014/main" id="{AD595E3E-42B8-4574-98EF-5019C71F699B}"/>
              </a:ext>
            </a:extLst>
          </p:cNvPr>
          <p:cNvSpPr/>
          <p:nvPr/>
        </p:nvSpPr>
        <p:spPr>
          <a:xfrm>
            <a:off x="9124905" y="2221116"/>
            <a:ext cx="2638425" cy="3787797"/>
          </a:xfrm>
          <a:prstGeom prst="flowChartMagneticDisk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560A8D-D52E-44CF-B03C-40BEA093261D}"/>
              </a:ext>
            </a:extLst>
          </p:cNvPr>
          <p:cNvCxnSpPr>
            <a:cxnSpLocks/>
          </p:cNvCxnSpPr>
          <p:nvPr/>
        </p:nvCxnSpPr>
        <p:spPr>
          <a:xfrm>
            <a:off x="4617581" y="4371753"/>
            <a:ext cx="1238250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651286D-2494-458E-B14C-4C31AD3D507C}"/>
              </a:ext>
            </a:extLst>
          </p:cNvPr>
          <p:cNvSpPr txBox="1"/>
          <p:nvPr/>
        </p:nvSpPr>
        <p:spPr>
          <a:xfrm>
            <a:off x="1570738" y="1398984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AE68F9-5439-4E4F-8A51-320386A39251}"/>
              </a:ext>
            </a:extLst>
          </p:cNvPr>
          <p:cNvSpPr txBox="1"/>
          <p:nvPr/>
        </p:nvSpPr>
        <p:spPr>
          <a:xfrm>
            <a:off x="7744472" y="1373890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551C5-CA7D-4ABD-8CFA-1AB7D6255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23195" r="10924" b="22618"/>
          <a:stretch/>
        </p:blipFill>
        <p:spPr>
          <a:xfrm>
            <a:off x="5593192" y="5088191"/>
            <a:ext cx="2801754" cy="10940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79084B-D266-49BE-8CE5-36DEFFA7E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838" y="4533628"/>
            <a:ext cx="2315663" cy="1108275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4C11C0C-54D5-467E-8180-D15B3657BE17}"/>
              </a:ext>
            </a:extLst>
          </p:cNvPr>
          <p:cNvCxnSpPr>
            <a:cxnSpLocks/>
          </p:cNvCxnSpPr>
          <p:nvPr/>
        </p:nvCxnSpPr>
        <p:spPr>
          <a:xfrm>
            <a:off x="8194221" y="4343289"/>
            <a:ext cx="123736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6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A2244C8-EA96-4C0D-A538-C4C237771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01174"/>
              </p:ext>
            </p:extLst>
          </p:nvPr>
        </p:nvGraphicFramePr>
        <p:xfrm>
          <a:off x="974408" y="2002309"/>
          <a:ext cx="10243185" cy="40396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91381">
                  <a:extLst>
                    <a:ext uri="{9D8B030D-6E8A-4147-A177-3AD203B41FA5}">
                      <a16:colId xmlns:a16="http://schemas.microsoft.com/office/drawing/2014/main" val="4090754231"/>
                    </a:ext>
                  </a:extLst>
                </a:gridCol>
                <a:gridCol w="6311104">
                  <a:extLst>
                    <a:ext uri="{9D8B030D-6E8A-4147-A177-3AD203B41FA5}">
                      <a16:colId xmlns:a16="http://schemas.microsoft.com/office/drawing/2014/main" val="3655714935"/>
                    </a:ext>
                  </a:extLst>
                </a:gridCol>
                <a:gridCol w="1540700">
                  <a:extLst>
                    <a:ext uri="{9D8B030D-6E8A-4147-A177-3AD203B41FA5}">
                      <a16:colId xmlns:a16="http://schemas.microsoft.com/office/drawing/2014/main" val="2518883978"/>
                    </a:ext>
                  </a:extLst>
                </a:gridCol>
              </a:tblGrid>
              <a:tr h="5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개발기능명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개발담당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03851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회원가입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아이디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사는 지역 등 개인정보 입력 및 저장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65414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로그아웃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로그인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로그아웃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344644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마이페이지 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회원정보수정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82872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우수 놀이시설 조회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경기도 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우수 놀이시설 정보 가져오기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87538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지역별 놀이시설 검색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경기도 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시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군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별로 놀이시설 정보 가져오기 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69691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즐겨찾기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 후 원하는 놀이시설 들을 저장할 수 있는 즐겨찾기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808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내용</a:t>
            </a:r>
          </a:p>
        </p:txBody>
      </p:sp>
    </p:spTree>
    <p:extLst>
      <p:ext uri="{BB962C8B-B14F-4D97-AF65-F5344CB8AC3E}">
        <p14:creationId xmlns:p14="http://schemas.microsoft.com/office/powerpoint/2010/main" val="320185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21770" y="0"/>
            <a:ext cx="12137573" cy="68253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32656"/>
            <a:ext cx="12192000" cy="1153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2F99AC-AFE5-494E-B1DA-63D86387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5" y="2487637"/>
            <a:ext cx="2679620" cy="2679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8E77D9-5611-4FF5-8184-AE38D13D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25" y="2487637"/>
            <a:ext cx="2679620" cy="2679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DAF907-74BC-45D7-A338-C2F52A9B7C7E}"/>
              </a:ext>
            </a:extLst>
          </p:cNvPr>
          <p:cNvSpPr txBox="1"/>
          <p:nvPr/>
        </p:nvSpPr>
        <p:spPr>
          <a:xfrm>
            <a:off x="936445" y="5290509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유석환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39C7A-B945-4F81-8208-F0E332314413}"/>
              </a:ext>
            </a:extLst>
          </p:cNvPr>
          <p:cNvSpPr txBox="1"/>
          <p:nvPr/>
        </p:nvSpPr>
        <p:spPr>
          <a:xfrm>
            <a:off x="6876235" y="5343306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강성호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60915-C1C8-474E-8D33-63CDB872282B}"/>
              </a:ext>
            </a:extLst>
          </p:cNvPr>
          <p:cNvSpPr txBox="1"/>
          <p:nvPr/>
        </p:nvSpPr>
        <p:spPr>
          <a:xfrm>
            <a:off x="9001643" y="2487637"/>
            <a:ext cx="33070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(Mongo DB)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회원정보수정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우수 놀이시설 정보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총괄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49BA3-03BF-4DD3-AFAC-60F7974FB913}"/>
              </a:ext>
            </a:extLst>
          </p:cNvPr>
          <p:cNvSpPr txBox="1"/>
          <p:nvPr/>
        </p:nvSpPr>
        <p:spPr>
          <a:xfrm>
            <a:off x="3179225" y="2487637"/>
            <a:ext cx="33070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프로젝트 관리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서버구축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(Node.JS)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 놀이시설 정보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즐겨찾기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3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-9254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41118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6CFFABB-2B5A-4F97-A944-08FF083E6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88238"/>
              </p:ext>
            </p:extLst>
          </p:nvPr>
        </p:nvGraphicFramePr>
        <p:xfrm>
          <a:off x="1493996" y="1712308"/>
          <a:ext cx="9204008" cy="46196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8713">
                  <a:extLst>
                    <a:ext uri="{9D8B030D-6E8A-4147-A177-3AD203B41FA5}">
                      <a16:colId xmlns:a16="http://schemas.microsoft.com/office/drawing/2014/main" val="950280220"/>
                    </a:ext>
                  </a:extLst>
                </a:gridCol>
                <a:gridCol w="1130205">
                  <a:extLst>
                    <a:ext uri="{9D8B030D-6E8A-4147-A177-3AD203B41FA5}">
                      <a16:colId xmlns:a16="http://schemas.microsoft.com/office/drawing/2014/main" val="2271981209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038440167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344493028"/>
                    </a:ext>
                  </a:extLst>
                </a:gridCol>
                <a:gridCol w="1262795">
                  <a:extLst>
                    <a:ext uri="{9D8B030D-6E8A-4147-A177-3AD203B41FA5}">
                      <a16:colId xmlns:a16="http://schemas.microsoft.com/office/drawing/2014/main" val="2626932330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650553263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719027838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477665353"/>
                    </a:ext>
                  </a:extLst>
                </a:gridCol>
              </a:tblGrid>
              <a:tr h="76993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8-9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10-11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06520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 설계 및 기획서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6307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36391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구축 및 웹페이지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29533"/>
                  </a:ext>
                </a:extLst>
              </a:tr>
              <a:tr h="7699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03569"/>
                  </a:ext>
                </a:extLst>
              </a:tr>
              <a:tr h="7699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평가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0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34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산출물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B126B-3AD6-40D6-A0B7-77EC0D5BE9C6}"/>
              </a:ext>
            </a:extLst>
          </p:cNvPr>
          <p:cNvSpPr txBox="1"/>
          <p:nvPr/>
        </p:nvSpPr>
        <p:spPr>
          <a:xfrm>
            <a:off x="1027611" y="1867195"/>
            <a:ext cx="773811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 웹 페이지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완료보고서</a:t>
            </a:r>
          </a:p>
        </p:txBody>
      </p:sp>
    </p:spTree>
    <p:extLst>
      <p:ext uri="{BB962C8B-B14F-4D97-AF65-F5344CB8AC3E}">
        <p14:creationId xmlns:p14="http://schemas.microsoft.com/office/powerpoint/2010/main" val="15818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336</Words>
  <Application>Microsoft Office PowerPoint</Application>
  <PresentationFormat>와이드스크린</PresentationFormat>
  <Paragraphs>101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배달의민족 주아</vt:lpstr>
      <vt:lpstr>배달의민족 연성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KANGSUNG HO</dc:creator>
  <cp:lastModifiedBy>유석환</cp:lastModifiedBy>
  <cp:revision>52</cp:revision>
  <dcterms:created xsi:type="dcterms:W3CDTF">2019-09-26T06:16:46Z</dcterms:created>
  <dcterms:modified xsi:type="dcterms:W3CDTF">2019-11-16T03:31:34Z</dcterms:modified>
</cp:coreProperties>
</file>